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44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96666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40087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49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2896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098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7123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5089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038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999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284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170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897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866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7658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1556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7844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200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022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940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386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6475" y="-38224"/>
            <a:ext cx="9562900" cy="52645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0" y="260175"/>
            <a:ext cx="8520600" cy="1218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Big Space Game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81800" y="4229950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EFEFEF"/>
                </a:solidFill>
              </a:rPr>
              <a:t>Trevor Hedstrom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Classes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287550" y="959300"/>
            <a:ext cx="8520600" cy="418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Vector2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Body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Asteroid extends Body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Projectile extends Body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Ship extends Body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Gun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Button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Camera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ContentLoader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KillFeed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Network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NetworkServer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NetworkClient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ServerClient extends NetworkClient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LocalClient extends NetworkClient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ServerContainer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Particle extends Body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PhysicsConstants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SpaceGame implements IGame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GamePanel extends JPanel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Main extends JFrame implements KeyListener, MouseListener, MouseMotionListener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buSzPct val="100000"/>
              <a:buChar char="­"/>
            </a:pPr>
            <a:r>
              <a:rPr lang="en" sz="1200"/>
              <a:t>Input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Class Interaction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Program starts in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-&gt; creates a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class (the main window)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takes input and stores it in Input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class creates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GamePanel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(for graphics within the main window)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class calls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GamePanel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’s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Draw()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Update()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method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Tries to call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Draw()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60 times per second,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Update()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in between.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GamePanel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creates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interface, relays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Draw()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Update()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SpaceGame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implements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receiving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Draw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calls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SpaceGame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calls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Update()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Projectile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Ship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Particle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NetworkServer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LocalClient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and any active Buttons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SpaceGame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calls Draw() on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Projectile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Ship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Particle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and any active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s; then draws UI overlays depending on the current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GameState</a:t>
            </a:r>
          </a:p>
          <a:p>
            <a:pPr marL="914400" lvl="1" indent="-228600">
              <a:lnSpc>
                <a:spcPct val="100000"/>
              </a:lnSpc>
              <a:spcBef>
                <a:spcPts val="0"/>
              </a:spcBef>
              <a:buFont typeface="Open Sans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GameState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 include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LOADING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SCREEN_MAIN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etc..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Inheritance Hierarchy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782400" y="1164625"/>
            <a:ext cx="7896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Body</a:t>
            </a: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387600" y="2132125"/>
            <a:ext cx="7896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Ship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4177200" y="2132125"/>
            <a:ext cx="10272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Particle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204400" y="2132125"/>
            <a:ext cx="10866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Asteroid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2152250" y="2132125"/>
            <a:ext cx="12717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Projectile</a:t>
            </a:r>
          </a:p>
        </p:txBody>
      </p:sp>
      <p:cxnSp>
        <p:nvCxnSpPr>
          <p:cNvPr id="135" name="Shape 135"/>
          <p:cNvCxnSpPr>
            <a:stCxn id="130" idx="2"/>
            <a:endCxn id="132" idx="0"/>
          </p:cNvCxnSpPr>
          <p:nvPr/>
        </p:nvCxnSpPr>
        <p:spPr>
          <a:xfrm>
            <a:off x="4177200" y="1611025"/>
            <a:ext cx="513600" cy="52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6" name="Shape 136"/>
          <p:cNvCxnSpPr>
            <a:stCxn id="130" idx="2"/>
            <a:endCxn id="133" idx="0"/>
          </p:cNvCxnSpPr>
          <p:nvPr/>
        </p:nvCxnSpPr>
        <p:spPr>
          <a:xfrm>
            <a:off x="4177200" y="1611025"/>
            <a:ext cx="1570500" cy="52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7" name="Shape 137"/>
          <p:cNvCxnSpPr>
            <a:stCxn id="134" idx="0"/>
            <a:endCxn id="130" idx="2"/>
          </p:cNvCxnSpPr>
          <p:nvPr/>
        </p:nvCxnSpPr>
        <p:spPr>
          <a:xfrm rot="10800000" flipH="1">
            <a:off x="2788100" y="1611025"/>
            <a:ext cx="1389000" cy="52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8" name="Shape 138"/>
          <p:cNvCxnSpPr>
            <a:stCxn id="131" idx="0"/>
            <a:endCxn id="130" idx="2"/>
          </p:cNvCxnSpPr>
          <p:nvPr/>
        </p:nvCxnSpPr>
        <p:spPr>
          <a:xfrm rot="10800000" flipH="1">
            <a:off x="3782400" y="1611025"/>
            <a:ext cx="394800" cy="52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322800" y="2686600"/>
            <a:ext cx="18816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NetworkClient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2423325" y="3581125"/>
            <a:ext cx="16437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ServerClient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4253000" y="3581125"/>
            <a:ext cx="1881600" cy="44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LocalClient</a:t>
            </a:r>
          </a:p>
        </p:txBody>
      </p:sp>
      <p:cxnSp>
        <p:nvCxnSpPr>
          <p:cNvPr id="142" name="Shape 142"/>
          <p:cNvCxnSpPr>
            <a:endCxn id="139" idx="2"/>
          </p:cNvCxnSpPr>
          <p:nvPr/>
        </p:nvCxnSpPr>
        <p:spPr>
          <a:xfrm rot="10800000" flipH="1">
            <a:off x="3239700" y="3133000"/>
            <a:ext cx="1023900" cy="41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3" name="Shape 143"/>
          <p:cNvCxnSpPr>
            <a:stCxn id="139" idx="2"/>
            <a:endCxn id="141" idx="0"/>
          </p:cNvCxnSpPr>
          <p:nvPr/>
        </p:nvCxnSpPr>
        <p:spPr>
          <a:xfrm>
            <a:off x="4263600" y="3133000"/>
            <a:ext cx="930300" cy="44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4" name="Shape 144"/>
          <p:cNvSpPr txBox="1"/>
          <p:nvPr/>
        </p:nvSpPr>
        <p:spPr>
          <a:xfrm>
            <a:off x="4620625" y="1193725"/>
            <a:ext cx="2431800" cy="41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Base class for all physical bodies</a:t>
            </a:r>
          </a:p>
          <a:p>
            <a:pPr lvl="0">
              <a:spcBef>
                <a:spcPts val="0"/>
              </a:spcBef>
              <a:buNone/>
            </a:pPr>
            <a:r>
              <a:rPr lang="en" sz="800"/>
              <a:t>Has variables like Position, Velocity, Radius, Mass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5204400" y="2725425"/>
            <a:ext cx="2431800" cy="41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Base class for handling network interaction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800"/>
              <a:t>Has methods like SendPacket, RecievePacket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903775" y="4027525"/>
            <a:ext cx="2431800" cy="38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Exist on the server, allows server to communicate with a single client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4506350" y="4027525"/>
            <a:ext cx="2431800" cy="38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Exist on a client connected to a server, allows that client to communicate with a server</a:t>
            </a:r>
          </a:p>
        </p:txBody>
      </p:sp>
      <p:cxnSp>
        <p:nvCxnSpPr>
          <p:cNvPr id="148" name="Shape 148"/>
          <p:cNvCxnSpPr/>
          <p:nvPr/>
        </p:nvCxnSpPr>
        <p:spPr>
          <a:xfrm>
            <a:off x="1495950" y="2640000"/>
            <a:ext cx="6103500" cy="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Polymorphism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63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takeDamage()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makes a ship take damage, gets called when a ship hits another body.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first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takeDamage()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method simply calls the other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takeDamage()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giving it </a:t>
            </a:r>
            <a:r>
              <a:rPr lang="en">
                <a:solidFill>
                  <a:srgbClr val="990000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for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other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parameter.</a:t>
            </a:r>
          </a:p>
        </p:txBody>
      </p:sp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6762" y="500062"/>
            <a:ext cx="4467225" cy="41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Interfaces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is used to create an interface for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GamePanel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so that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GamePanel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can update and draw and class that implements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IGame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creating an outline for any game to be made with this platform.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Special Features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Can scan the local network (to a degree) for any servers running, and lists them.</a:t>
            </a:r>
          </a:p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Uses TCP for maximum reliability with data sent across the network.</a:t>
            </a:r>
          </a:p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 variable in LocalClient is: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TimeItTakesForAPacketToGetToTheClientFromTheServer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"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Allowing for the client (and server!) to calculate ping</a:t>
            </a:r>
          </a:p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When a third player joins, sometimes the game crashes. If it doesn’t crash, the second player who connected to the server will have planets flying across their screen for no reason. I did not implement this. I do not know why this happens.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628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Known bugs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Local server browser won’t find servers with IP addresses that have different first 3 numbers.</a:t>
            </a:r>
          </a:p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When a new client joins, there’s a chance the entire game will crash for everyone but the host of the server.</a:t>
            </a:r>
          </a:p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It’s written in Java, so it will run out of memory or have a NullPointerException because of JVM garbage collection after a while.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“Second-party” code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Didn’t use any</a:t>
            </a:r>
          </a:p>
          <a:p>
            <a:pPr marL="457200" lvl="0" indent="-228600" rtl="0">
              <a:spcBef>
                <a:spcPts val="0"/>
              </a:spcBef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 barely know what “second-party” means</a:t>
            </a:r>
          </a:p>
          <a:p>
            <a:pPr marL="457200" lvl="0" indent="-228600" rtl="0">
              <a:spcBef>
                <a:spcPts val="0"/>
              </a:spcBef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If you count JVM as third-party code, then sure… still not second party tho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Conclusion	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Pretty fun game</a:t>
            </a:r>
          </a:p>
          <a:p>
            <a:pPr marL="457200" lvl="0" indent="-22860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Java is slow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Questions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Font typeface="Open Sans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Why would anyone write a real game in Java</a:t>
            </a:r>
          </a:p>
          <a:p>
            <a:pPr marL="914400" lvl="1" indent="-285750" rtl="0">
              <a:spcBef>
                <a:spcPts val="0"/>
              </a:spcBef>
              <a:buSzPct val="100000"/>
              <a:buFont typeface="Open Sans"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Minecraft was written in Java</a:t>
            </a:r>
          </a:p>
          <a:p>
            <a:pPr marL="1371600" lvl="2" indent="-266700">
              <a:spcBef>
                <a:spcPts val="0"/>
              </a:spcBef>
              <a:buSzPct val="100000"/>
              <a:buFont typeface="Open Sans"/>
            </a:pPr>
            <a:r>
              <a:rPr lang="en" sz="600">
                <a:latin typeface="Open Sans"/>
                <a:ea typeface="Open Sans"/>
                <a:cs typeface="Open Sans"/>
                <a:sym typeface="Open Sans"/>
              </a:rPr>
              <a:t>It’s really slow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Program Operation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-Follow the menu to play the game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-Up to 32 player multiplayer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-Right click to thrust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-Left click to shoot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-Middle click to special shoot (big ships only)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Demonstration</a:t>
            </a:r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0425"/>
            <a:ext cx="6529076" cy="351307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/>
        </p:nvSpPr>
        <p:spPr>
          <a:xfrm>
            <a:off x="12750" y="1268350"/>
            <a:ext cx="1179000" cy="30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Multiplayer: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Demonstration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12750" y="1268350"/>
            <a:ext cx="3454500" cy="30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Planets and orbits (single-player only):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9" y="1587174"/>
            <a:ext cx="4018643" cy="355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UML Diagram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Too big for one slide</a:t>
            </a:r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6740" y="0"/>
            <a:ext cx="5407265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UML Diagram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basics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4491" y="0"/>
            <a:ext cx="607951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UML Diagram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UI and more basics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773" y="1727100"/>
            <a:ext cx="7602455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6660425" y="1268350"/>
            <a:ext cx="1211100" cy="21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00"/>
              <a:t>Also some network stuff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UML Diagram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Network client and projectiles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5453" y="0"/>
            <a:ext cx="302729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UML Diagram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Static things (constants, resources) and Bodies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23454"/>
            <a:ext cx="9143999" cy="2620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Office PowerPoint</Application>
  <PresentationFormat>On-screen Show (16:9)</PresentationFormat>
  <Paragraphs>97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Consolas</vt:lpstr>
      <vt:lpstr>Open Sans</vt:lpstr>
      <vt:lpstr>simple-light-2</vt:lpstr>
      <vt:lpstr>Big Space Game</vt:lpstr>
      <vt:lpstr>Program Operation</vt:lpstr>
      <vt:lpstr>Demonstration</vt:lpstr>
      <vt:lpstr>Demonstration</vt:lpstr>
      <vt:lpstr>UML Diagram</vt:lpstr>
      <vt:lpstr>UML Diagram</vt:lpstr>
      <vt:lpstr>UML Diagram</vt:lpstr>
      <vt:lpstr>UML Diagram</vt:lpstr>
      <vt:lpstr>UML Diagram</vt:lpstr>
      <vt:lpstr>Classes</vt:lpstr>
      <vt:lpstr>Class Interaction</vt:lpstr>
      <vt:lpstr>Inheritance Hierarchy</vt:lpstr>
      <vt:lpstr>Polymorphism</vt:lpstr>
      <vt:lpstr>Interfaces</vt:lpstr>
      <vt:lpstr>Special Features</vt:lpstr>
      <vt:lpstr>Known bugs</vt:lpstr>
      <vt:lpstr>“Second-party” code</vt:lpstr>
      <vt:lpstr>Conclusion 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Space Game</dc:title>
  <cp:lastModifiedBy>Trevor Hedstrom</cp:lastModifiedBy>
  <cp:revision>1</cp:revision>
  <dcterms:modified xsi:type="dcterms:W3CDTF">2016-03-30T00:43:04Z</dcterms:modified>
</cp:coreProperties>
</file>